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85" r:id="rId4"/>
    <p:sldId id="286" r:id="rId5"/>
    <p:sldId id="258" r:id="rId6"/>
    <p:sldId id="260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87" r:id="rId22"/>
    <p:sldId id="278" r:id="rId23"/>
    <p:sldId id="282" r:id="rId24"/>
    <p:sldId id="288" r:id="rId25"/>
    <p:sldId id="289" r:id="rId26"/>
    <p:sldId id="274" r:id="rId27"/>
    <p:sldId id="275" r:id="rId28"/>
    <p:sldId id="279" r:id="rId29"/>
    <p:sldId id="280" r:id="rId30"/>
    <p:sldId id="281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8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5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F292F5-F8F6-49C6-A473-89C733690F6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9D91-16C8-4A36-8944-61CE2C50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3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nXLVTi_m_M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1LfT1MvzI" TargetMode="External"/><Relationship Id="rId2" Type="http://schemas.openxmlformats.org/officeDocument/2006/relationships/hyperlink" Target="https://www.youtube.com/watch?v=lI5ORDi7y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QpZT3GhDg" TargetMode="External"/><Relationship Id="rId2" Type="http://schemas.openxmlformats.org/officeDocument/2006/relationships/hyperlink" Target="https://www.youtube.com/watch?v=cb2w2m1JmC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FfoLhxgmI" TargetMode="External"/><Relationship Id="rId2" Type="http://schemas.openxmlformats.org/officeDocument/2006/relationships/hyperlink" Target="https://www.youtube.com/watch?v=0oZNrcF14D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0wTYNvKJo" TargetMode="External"/><Relationship Id="rId2" Type="http://schemas.openxmlformats.org/officeDocument/2006/relationships/hyperlink" Target="https://www.youtube.com/watch?v=zgX5_waK--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8yGGtVKrD8" TargetMode="External"/><Relationship Id="rId2" Type="http://schemas.openxmlformats.org/officeDocument/2006/relationships/hyperlink" Target="https://www.youtube.com/watch?v=8mq4UT4Vnb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1pYYcqs5Q" TargetMode="External"/><Relationship Id="rId2" Type="http://schemas.openxmlformats.org/officeDocument/2006/relationships/hyperlink" Target="https://www.youtube.com/watch?v=CWzrABouye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FIejZgJSM" TargetMode="External"/><Relationship Id="rId2" Type="http://schemas.openxmlformats.org/officeDocument/2006/relationships/hyperlink" Target="https://www.youtube.com/watch?v=1bgFkeDLp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Harlem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Music in Harlem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and Louis Armstrong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Summertime</a:t>
            </a:r>
            <a:endParaRPr lang="en-US" sz="2400" dirty="0"/>
          </a:p>
        </p:txBody>
      </p:sp>
      <p:pic>
        <p:nvPicPr>
          <p:cNvPr id="5" name="Picture 2" descr="Image result for louis armstrong ella fitzgerald relationshi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33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Billie Holiday</a:t>
            </a:r>
            <a:endParaRPr lang="en-US" dirty="0"/>
          </a:p>
        </p:txBody>
      </p:sp>
      <p:pic>
        <p:nvPicPr>
          <p:cNvPr id="5122" name="Picture 2" descr="Image result for billie hol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1480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Billie Holiday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Eleanora Fagan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(April 7, 1915 – July 17, 1959), professionally known as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Billie Holiday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was an American jazz musician and singer-songwriter</a:t>
            </a:r>
            <a:r>
              <a:rPr lang="en-US" dirty="0"/>
              <a:t> with a career spanning nearly thirty years.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Nicknamed "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Lady Day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" </a:t>
            </a:r>
            <a:r>
              <a:rPr lang="en-US" dirty="0" smtClean="0"/>
              <a:t>, </a:t>
            </a:r>
            <a:r>
              <a:rPr lang="en-US" dirty="0"/>
              <a:t>Her vocal style, strongly inspired by jazz instrumentalists, pioneered a new way of manipulating phrasing and tempo</a:t>
            </a:r>
            <a:r>
              <a:rPr lang="en-US" dirty="0" smtClean="0"/>
              <a:t>. </a:t>
            </a:r>
            <a:r>
              <a:rPr lang="en-US" dirty="0"/>
              <a:t>There were other jazz singers with equal talent, but Holiday had a voice that captured the attention of her audience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Billie Holiday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All Of Me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God Bless the Child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I’ll Be Seeing You</a:t>
            </a:r>
          </a:p>
          <a:p>
            <a:r>
              <a:rPr lang="en-US" dirty="0" smtClean="0"/>
              <a:t>Strange 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Duke Ellington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mage result for duke ell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71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51836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Edward Kennedy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"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Duke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" 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Ellington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(April 29, 1899 – May 24, 1974) was an American composer, pianist, and bandleader of a jazz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orchestra,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which he led from 1923 until his death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 1974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career spanning over fifty years</a:t>
            </a:r>
            <a:r>
              <a:rPr lang="en-US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Ellington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Take the “A” Train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It Don’t Mean A Thing (If it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ain’t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got that swing)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Don’t Get Around Much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Charley Parker</a:t>
            </a:r>
            <a:endParaRPr lang="en-US" dirty="0"/>
          </a:p>
        </p:txBody>
      </p:sp>
      <p:pic>
        <p:nvPicPr>
          <p:cNvPr id="1026" name="Picture 2" descr="Image result for charlie park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263" y="2052638"/>
            <a:ext cx="355559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Charley Parker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Charles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"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Charlie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"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Parker, Jr.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(August 29, 1920 – March 12, 1955), also known as 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Yardbird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and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was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American jazz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saxophonist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composer. Parker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 a highly influential jazz soloist and a leading figure in the development of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bebop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en-US" dirty="0"/>
              <a:t> a form of jazz characterized by fast tempos, virtuosic technique and advanced harmonies.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Charley Parker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Night in Tunisia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Bird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Paradise</a:t>
            </a:r>
          </a:p>
          <a:p>
            <a:r>
              <a:rPr lang="en-US" dirty="0">
                <a:hlinkClick r:id="rId3"/>
              </a:rPr>
              <a:t>Hot House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r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24600" cy="49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Chick Webb</a:t>
            </a:r>
            <a:endParaRPr lang="en-US" sz="6000" dirty="0"/>
          </a:p>
        </p:txBody>
      </p:sp>
      <p:pic>
        <p:nvPicPr>
          <p:cNvPr id="1026" name="Picture 2" descr="Image result for chick Web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2262783"/>
            <a:ext cx="6711950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Chick Webb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William Henry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"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"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(February 10, 1905 – June 16, 1939) was an American jazz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swing music drummer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well as a band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leader.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early age, he suffered from tuberculosis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spine </a:t>
            </a:r>
            <a:r>
              <a:rPr lang="en-US" dirty="0" smtClean="0"/>
              <a:t>,</a:t>
            </a:r>
            <a:r>
              <a:rPr lang="en-US" dirty="0"/>
              <a:t> leaving him with short stature and a badly deformed </a:t>
            </a:r>
            <a:r>
              <a:rPr lang="en-US" dirty="0" smtClean="0"/>
              <a:t>spine </a:t>
            </a:r>
            <a:r>
              <a:rPr lang="en-US" dirty="0"/>
              <a:t>which caused him to appear hunchbacked.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idea of playing an instrument was suggested by his doctor to "loosen up" his bones</a:t>
            </a:r>
            <a:r>
              <a:rPr lang="en-US" dirty="0"/>
              <a:t>. He supported himself as a newspaper boy to save enough money to buy drums,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 first played professionally at age 11.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age of 17 he moved to New York City and by 1926 (age 21) was leading his own band in Harlem. </a:t>
            </a:r>
            <a:r>
              <a:rPr lang="en-US" dirty="0" smtClean="0"/>
              <a:t>He </a:t>
            </a:r>
            <a:r>
              <a:rPr lang="en-US" dirty="0"/>
              <a:t>alternated between band tours and residencies at New York City clubs through the late 1920s.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1931, his band became the house band at the Savoy Ballroom. </a:t>
            </a:r>
            <a:r>
              <a:rPr lang="en-US" dirty="0"/>
              <a:t>He became one of the best-regarded bandleaders and drummers of the new "swing" style.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 Webb Known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Stompin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’ at The Savoy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Midnight in a Madhouse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 Calloway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182" y="2052638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Cab Calloway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Cabell Calloway III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(December 25, 1907 – November 18, 1994) was an American jazz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singer, dancer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bandleader. He was strongly associated with the Cotton Club in Harlem</a:t>
            </a:r>
            <a:r>
              <a:rPr lang="en-US" dirty="0"/>
              <a:t>, New York City, where he was a regular </a:t>
            </a:r>
            <a:r>
              <a:rPr lang="en-US" dirty="0" smtClean="0"/>
              <a:t>performer. Calloway </a:t>
            </a:r>
            <a:r>
              <a:rPr lang="en-US" dirty="0"/>
              <a:t>was a master of energetic scat singing and led one of the United States' most popular big bands from the start of the 1930s to the late 1940s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 danced in movies, in one movie, 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be seen performing a gliding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back step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dance move, which some observers have described as the precursor to Michael Jackson's "moonwalk".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Cab Calloway Songs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Minnie The Mooch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Jumpin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’ Jive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Musicians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Dizzy Gillespie-Trumpet player</a:t>
            </a:r>
          </a:p>
          <a:p>
            <a:r>
              <a:rPr lang="en-US" dirty="0" smtClean="0"/>
              <a:t>Count Basie-Piano and Band Leader</a:t>
            </a:r>
          </a:p>
          <a:p>
            <a:r>
              <a:rPr lang="en-US" dirty="0" err="1" smtClean="0"/>
              <a:t>Thelonious</a:t>
            </a:r>
            <a:r>
              <a:rPr lang="en-US" dirty="0" smtClean="0"/>
              <a:t> Monk-Singer and Pianist</a:t>
            </a:r>
          </a:p>
          <a:p>
            <a:r>
              <a:rPr lang="en-US" dirty="0" smtClean="0"/>
              <a:t>Fats Waller-Pianist and Singer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Dizzy Gillespie</a:t>
            </a:r>
            <a:endParaRPr lang="en-US" dirty="0"/>
          </a:p>
        </p:txBody>
      </p:sp>
      <p:pic>
        <p:nvPicPr>
          <p:cNvPr id="1026" name="Picture 2" descr="Image result for dizzy gillesp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9517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Basie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646" y="2052638"/>
            <a:ext cx="604683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Musicians of 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Armstrong</a:t>
            </a:r>
          </a:p>
          <a:p>
            <a:r>
              <a:rPr lang="en-US" dirty="0" smtClean="0"/>
              <a:t>Ella Fitzgerald</a:t>
            </a:r>
          </a:p>
          <a:p>
            <a:r>
              <a:rPr lang="en-US" dirty="0" smtClean="0"/>
              <a:t>Duke Ellington</a:t>
            </a:r>
          </a:p>
          <a:p>
            <a:r>
              <a:rPr lang="en-US" dirty="0" smtClean="0"/>
              <a:t>Billie Holiday</a:t>
            </a:r>
          </a:p>
          <a:p>
            <a:r>
              <a:rPr lang="en-US" dirty="0" smtClean="0"/>
              <a:t>Charlie Parker</a:t>
            </a:r>
          </a:p>
          <a:p>
            <a:r>
              <a:rPr lang="en-US" dirty="0" smtClean="0"/>
              <a:t>Chick Webb</a:t>
            </a:r>
          </a:p>
          <a:p>
            <a:r>
              <a:rPr lang="en-US" dirty="0" smtClean="0"/>
              <a:t>Cab Calloway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Thelonius</a:t>
            </a:r>
            <a:r>
              <a:rPr lang="en-US" dirty="0" smtClean="0"/>
              <a:t> Monk</a:t>
            </a:r>
            <a:endParaRPr lang="en-US" dirty="0"/>
          </a:p>
        </p:txBody>
      </p:sp>
      <p:pic>
        <p:nvPicPr>
          <p:cNvPr id="2050" name="Picture 2" descr="Image result for thelonious mo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666" y="2052638"/>
            <a:ext cx="399279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Waller</a:t>
            </a:r>
            <a:endParaRPr lang="en-US" dirty="0"/>
          </a:p>
        </p:txBody>
      </p:sp>
      <p:pic>
        <p:nvPicPr>
          <p:cNvPr id="4098" name="Picture 2" descr="Image result for fats wall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236" y="2052638"/>
            <a:ext cx="491965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Louis Armstrong</a:t>
            </a:r>
            <a:endParaRPr lang="en-US" sz="3600" dirty="0"/>
          </a:p>
        </p:txBody>
      </p:sp>
      <p:pic>
        <p:nvPicPr>
          <p:cNvPr id="4" name="Picture 2" descr="Image result for harlem renaiss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648200" cy="36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Armstrong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Louis  Satchmo Armstrong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(August 4, 1901 – July 6, 1971), nicknamed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Satchmo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or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was an American trumpeter, composer, singer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occasional actor who was one of the most influential figures in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jazz.</a:t>
            </a:r>
            <a:r>
              <a:rPr lang="en-US" dirty="0" smtClean="0"/>
              <a:t> </a:t>
            </a:r>
            <a:r>
              <a:rPr lang="en-US" dirty="0"/>
              <a:t>His career spanned five decades, from the 1920s to the 1960s, and different eras in jazz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 Wonderful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World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When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The Saints Go Marching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In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Dream </a:t>
            </a:r>
            <a:r>
              <a:rPr lang="en-US" dirty="0"/>
              <a:t>a Little Dream of </a:t>
            </a:r>
            <a:r>
              <a:rPr lang="en-US" dirty="0" smtClean="0"/>
              <a:t>Me </a:t>
            </a:r>
          </a:p>
          <a:p>
            <a:r>
              <a:rPr lang="en-US" dirty="0" err="1" smtClean="0"/>
              <a:t>Ain't</a:t>
            </a:r>
            <a:r>
              <a:rPr lang="en-US" dirty="0" smtClean="0"/>
              <a:t> </a:t>
            </a:r>
            <a:r>
              <a:rPr lang="en-US" dirty="0" err="1" smtClean="0"/>
              <a:t>Misbehavin</a:t>
            </a:r>
            <a:endParaRPr lang="en-US" dirty="0" smtClean="0"/>
          </a:p>
          <a:p>
            <a:r>
              <a:rPr lang="en-US" dirty="0" err="1" smtClean="0"/>
              <a:t>Stompin</a:t>
            </a:r>
            <a:r>
              <a:rPr lang="en-US" dirty="0"/>
              <a:t>' at the </a:t>
            </a:r>
            <a:r>
              <a:rPr lang="en-US" dirty="0" smtClean="0"/>
              <a:t>Savoy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Fitzgerald</a:t>
            </a:r>
            <a:endParaRPr lang="en-US" dirty="0"/>
          </a:p>
        </p:txBody>
      </p:sp>
      <p:pic>
        <p:nvPicPr>
          <p:cNvPr id="4098" name="Picture 2" descr="Image result for ella fitzgerald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912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Ella Jane Fitzgerald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(April 25, 1917 – June 15, 1996) was an American jazz singer often referred to as the First Lady of Song, Queen of Jazz and Lady Ella.</a:t>
            </a:r>
            <a:r>
              <a:rPr lang="en-US" dirty="0"/>
              <a:t> She was noted for her purity of tone, impeccable diction, phrasing and intonation, and a "horn-like" improvisational ability, particularly in her scat singing.</a:t>
            </a:r>
          </a:p>
        </p:txBody>
      </p:sp>
    </p:spTree>
    <p:extLst>
      <p:ext uri="{BB962C8B-B14F-4D97-AF65-F5344CB8AC3E}">
        <p14:creationId xmlns:p14="http://schemas.microsoft.com/office/powerpoint/2010/main" val="3242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Ella’s Famous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Tisket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Tasket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Dream </a:t>
            </a:r>
            <a:r>
              <a:rPr lang="en-US" dirty="0"/>
              <a:t>a Little Dream of </a:t>
            </a:r>
            <a:r>
              <a:rPr lang="en-US" dirty="0" smtClean="0"/>
              <a:t>Me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Don't Mean a Thing (If It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Ain't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Got That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Swing)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851</TotalTime>
  <Words>225</Words>
  <Application>Microsoft Office PowerPoint</Application>
  <PresentationFormat>On-screen Show (4:3)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The Harlem Renaissance</vt:lpstr>
      <vt:lpstr>PowerPoint Presentation</vt:lpstr>
      <vt:lpstr>Musicians of the Harlem Renaissance</vt:lpstr>
      <vt:lpstr>Louis Armstrong</vt:lpstr>
      <vt:lpstr>Louis Armstrong</vt:lpstr>
      <vt:lpstr>Famous Songs</vt:lpstr>
      <vt:lpstr>Ella Fitzgerald</vt:lpstr>
      <vt:lpstr>Ella</vt:lpstr>
      <vt:lpstr>Ella’s Famous Songs</vt:lpstr>
      <vt:lpstr>Ella and Louis Armstrong</vt:lpstr>
      <vt:lpstr>Billie Holiday</vt:lpstr>
      <vt:lpstr>Billie Holiday</vt:lpstr>
      <vt:lpstr>Billie Holiday Songs</vt:lpstr>
      <vt:lpstr>Duke Ellington </vt:lpstr>
      <vt:lpstr>PowerPoint Presentation</vt:lpstr>
      <vt:lpstr>Duke Ellington Songs</vt:lpstr>
      <vt:lpstr>Charley Parker</vt:lpstr>
      <vt:lpstr>Charley Parker</vt:lpstr>
      <vt:lpstr>Charley Parker Songs</vt:lpstr>
      <vt:lpstr>Chick Webb</vt:lpstr>
      <vt:lpstr>Chick Webb</vt:lpstr>
      <vt:lpstr>Chick Webb Known For</vt:lpstr>
      <vt:lpstr>Cab Calloway</vt:lpstr>
      <vt:lpstr>Cab Calloway</vt:lpstr>
      <vt:lpstr>Cab Calloway Songs</vt:lpstr>
      <vt:lpstr>The End</vt:lpstr>
      <vt:lpstr>More Musicians</vt:lpstr>
      <vt:lpstr>Dizzy Gillespie</vt:lpstr>
      <vt:lpstr>Count Basie</vt:lpstr>
      <vt:lpstr>Thelonius Monk</vt:lpstr>
      <vt:lpstr>Fats Waller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Harlem Renaissance</dc:title>
  <dc:creator>Jerry</dc:creator>
  <cp:lastModifiedBy>Dorie M Schriner-Murray</cp:lastModifiedBy>
  <cp:revision>47</cp:revision>
  <dcterms:created xsi:type="dcterms:W3CDTF">2017-01-23T03:19:28Z</dcterms:created>
  <dcterms:modified xsi:type="dcterms:W3CDTF">2018-10-22T16:41:51Z</dcterms:modified>
</cp:coreProperties>
</file>